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0" r:id="rId5"/>
    <p:sldId id="261" r:id="rId6"/>
    <p:sldId id="263" r:id="rId7"/>
    <p:sldId id="259" r:id="rId8"/>
    <p:sldId id="265" r:id="rId9"/>
    <p:sldId id="264" r:id="rId10"/>
    <p:sldId id="268" r:id="rId11"/>
    <p:sldId id="269" r:id="rId12"/>
    <p:sldId id="258" r:id="rId13"/>
    <p:sldId id="270" r:id="rId14"/>
    <p:sldId id="272" r:id="rId15"/>
    <p:sldId id="286" r:id="rId16"/>
    <p:sldId id="287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3" r:id="rId25"/>
    <p:sldId id="285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B8"/>
    <a:srgbClr val="2F5597"/>
    <a:srgbClr val="5BC2E7"/>
    <a:srgbClr val="058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7" autoAdjust="0"/>
    <p:restoredTop sz="89307" autoAdjust="0"/>
  </p:normalViewPr>
  <p:slideViewPr>
    <p:cSldViewPr snapToGrid="0">
      <p:cViewPr varScale="1">
        <p:scale>
          <a:sx n="102" d="100"/>
          <a:sy n="102" d="100"/>
        </p:scale>
        <p:origin x="10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06286" y="6343325"/>
            <a:ext cx="470262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03303" y="6343325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7" y="5719665"/>
            <a:ext cx="4185856" cy="98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5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33" y="1048916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933" y="6291140"/>
            <a:ext cx="906624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5525" y="6291139"/>
            <a:ext cx="6858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599" y="6291139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  <p:sp>
        <p:nvSpPr>
          <p:cNvPr id="10" name="Snip and Round Single Corner Rectangle 9"/>
          <p:cNvSpPr/>
          <p:nvPr userDrawn="1"/>
        </p:nvSpPr>
        <p:spPr>
          <a:xfrm rot="10800000">
            <a:off x="0" y="6721432"/>
            <a:ext cx="12192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7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810" y="5992417"/>
            <a:ext cx="3031206" cy="7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5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9485" y="1167764"/>
            <a:ext cx="5624945" cy="4719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3485" y="1167764"/>
            <a:ext cx="5624945" cy="4719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87" y="6005399"/>
            <a:ext cx="3031206" cy="71603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 userDrawn="1"/>
        </p:nvSpPr>
        <p:spPr>
          <a:xfrm>
            <a:off x="0" y="0"/>
            <a:ext cx="9215250" cy="795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  <p:sp>
        <p:nvSpPr>
          <p:cNvPr id="12" name="Snip and Round Single Corner Rectangle 11"/>
          <p:cNvSpPr/>
          <p:nvPr userDrawn="1"/>
        </p:nvSpPr>
        <p:spPr>
          <a:xfrm rot="10800000">
            <a:off x="0" y="6721432"/>
            <a:ext cx="12192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96933" y="6291140"/>
            <a:ext cx="906624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5525" y="6291139"/>
            <a:ext cx="6858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599" y="6291139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2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8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558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394" y="105177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394" y="1875683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47806" y="105177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47806" y="1875683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87" y="6005399"/>
            <a:ext cx="3031206" cy="716033"/>
          </a:xfrm>
          <a:prstGeom prst="rect">
            <a:avLst/>
          </a:prstGeom>
        </p:spPr>
      </p:pic>
      <p:sp>
        <p:nvSpPr>
          <p:cNvPr id="13" name="Snip and Round Single Corner Rectangle 12"/>
          <p:cNvSpPr/>
          <p:nvPr userDrawn="1"/>
        </p:nvSpPr>
        <p:spPr>
          <a:xfrm rot="10800000">
            <a:off x="0" y="6721432"/>
            <a:ext cx="12192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933" y="6291140"/>
            <a:ext cx="906624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5525" y="6291139"/>
            <a:ext cx="6858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599" y="6291139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07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1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7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7694" y="6343326"/>
            <a:ext cx="906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ECD06-23DF-4713-A782-00BC7DD7735F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06286" y="6343325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3360" y="6343325"/>
            <a:ext cx="617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1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5"/>
    <p:sldLayoutId id="2147483657" r:id="rId6"/>
    <p:sldLayoutId id="2147483653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Maria.Hernandez@lakos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kos.com/" TargetMode="External"/><Relationship Id="rId2" Type="http://schemas.openxmlformats.org/officeDocument/2006/relationships/hyperlink" Target="mailto:maria.hernandez@lakos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6CE07E0-F7B2-4F7A-87A7-7C72F57DF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5544" y="4023357"/>
            <a:ext cx="8880909" cy="251899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Maria Hernandez</a:t>
            </a:r>
          </a:p>
          <a:p>
            <a:r>
              <a:rPr lang="en-US" dirty="0" err="1">
                <a:solidFill>
                  <a:schemeClr val="bg1"/>
                </a:solidFill>
              </a:rPr>
              <a:t>Gerente</a:t>
            </a:r>
            <a:r>
              <a:rPr lang="en-US" dirty="0">
                <a:solidFill>
                  <a:schemeClr val="bg1"/>
                </a:solidFill>
              </a:rPr>
              <a:t> de Ventas- America Latina</a:t>
            </a:r>
          </a:p>
          <a:p>
            <a:r>
              <a:rPr lang="en-US" dirty="0">
                <a:solidFill>
                  <a:schemeClr val="bg1"/>
                </a:solidFill>
              </a:rPr>
              <a:t>(Mexico, Centro y Sur America</a:t>
            </a:r>
            <a:r>
              <a:rPr lang="en-US" dirty="0"/>
              <a:t>)</a:t>
            </a:r>
          </a:p>
          <a:p>
            <a:r>
              <a:rPr lang="en-US" dirty="0">
                <a:hlinkClick r:id="rId2"/>
              </a:rPr>
              <a:t>Maria.Hernandez@lakos.com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www.lakos.com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D8207F0-D4CC-407D-8EA2-70179AAF2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319" y="595580"/>
            <a:ext cx="6151361" cy="36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44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6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/>
              <a:t> </a:t>
            </a:r>
            <a:r>
              <a:rPr lang="en-US" altLang="en-US" sz="4000" dirty="0" err="1"/>
              <a:t>Soluciones</a:t>
            </a:r>
            <a:r>
              <a:rPr lang="en-US" altLang="en-US" sz="4000" dirty="0"/>
              <a:t> para </a:t>
            </a:r>
            <a:r>
              <a:rPr lang="en-US" altLang="en-US" sz="4000" dirty="0" err="1"/>
              <a:t>reducir</a:t>
            </a:r>
            <a:r>
              <a:rPr lang="en-US" altLang="en-US" sz="4000" dirty="0"/>
              <a:t> </a:t>
            </a:r>
            <a:r>
              <a:rPr lang="en-US" altLang="en-US" sz="4000" dirty="0" err="1"/>
              <a:t>solidos</a:t>
            </a:r>
            <a:r>
              <a:rPr lang="en-US" altLang="en-US" sz="4000" dirty="0"/>
              <a:t> </a:t>
            </a:r>
            <a:r>
              <a:rPr lang="en-US" altLang="en-US" sz="4000" dirty="0" err="1"/>
              <a:t>problematicos</a:t>
            </a:r>
            <a:endParaRPr lang="en-US" altLang="en-US" sz="4000" dirty="0"/>
          </a:p>
        </p:txBody>
      </p:sp>
      <p:pic>
        <p:nvPicPr>
          <p:cNvPr id="5123" name="Picture 6"/>
          <p:cNvPicPr>
            <a:picLocks noGrp="1" noChangeArrowheads="1"/>
          </p:cNvPicPr>
          <p:nvPr>
            <p:ph type="body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12"/>
          <a:stretch/>
        </p:blipFill>
        <p:spPr>
          <a:xfrm>
            <a:off x="5685686" y="973065"/>
            <a:ext cx="5136682" cy="5590903"/>
          </a:xfrm>
          <a:noFill/>
        </p:spPr>
      </p:pic>
      <p:sp>
        <p:nvSpPr>
          <p:cNvPr id="5130" name="Text Box 20"/>
          <p:cNvSpPr txBox="1">
            <a:spLocks noChangeArrowheads="1"/>
          </p:cNvSpPr>
          <p:nvPr/>
        </p:nvSpPr>
        <p:spPr bwMode="auto">
          <a:xfrm>
            <a:off x="6324600" y="525780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731520" y="1213972"/>
            <a:ext cx="469712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2F5597"/>
                </a:solidFill>
              </a:rPr>
              <a:t>Solidos que </a:t>
            </a:r>
            <a:r>
              <a:rPr lang="en-US" sz="2400" dirty="0" err="1">
                <a:solidFill>
                  <a:srgbClr val="2F5597"/>
                </a:solidFill>
              </a:rPr>
              <a:t>ensucian</a:t>
            </a:r>
            <a:r>
              <a:rPr lang="en-US" sz="2400" dirty="0">
                <a:solidFill>
                  <a:srgbClr val="2F5597"/>
                </a:solidFill>
              </a:rPr>
              <a:t> y </a:t>
            </a:r>
            <a:r>
              <a:rPr lang="en-US" sz="2400" dirty="0" err="1">
                <a:solidFill>
                  <a:srgbClr val="2F5597"/>
                </a:solidFill>
              </a:rPr>
              <a:t>saturan</a:t>
            </a:r>
            <a:r>
              <a:rPr lang="en-US" sz="2400" dirty="0">
                <a:solidFill>
                  <a:srgbClr val="2F5597"/>
                </a:solidFill>
              </a:rPr>
              <a:t> </a:t>
            </a:r>
            <a:r>
              <a:rPr lang="en-US" sz="2400" dirty="0" err="1">
                <a:solidFill>
                  <a:srgbClr val="2F5597"/>
                </a:solidFill>
              </a:rPr>
              <a:t>Intercambiadores</a:t>
            </a:r>
            <a:r>
              <a:rPr lang="en-US" sz="2400" dirty="0">
                <a:solidFill>
                  <a:srgbClr val="2F5597"/>
                </a:solidFill>
              </a:rPr>
              <a:t> de </a:t>
            </a:r>
            <a:r>
              <a:rPr lang="en-US" sz="2400" dirty="0" err="1">
                <a:solidFill>
                  <a:srgbClr val="2F5597"/>
                </a:solidFill>
              </a:rPr>
              <a:t>Calor</a:t>
            </a:r>
            <a:r>
              <a:rPr lang="en-US" sz="2400" dirty="0">
                <a:solidFill>
                  <a:srgbClr val="2F5597"/>
                </a:solidFill>
              </a:rPr>
              <a:t>. </a:t>
            </a:r>
          </a:p>
          <a:p>
            <a:pPr marL="342900" indent="-342900">
              <a:buAutoNum type="arabicPeriod"/>
            </a:pPr>
            <a:endParaRPr lang="en-US" sz="1400" dirty="0">
              <a:solidFill>
                <a:srgbClr val="2F5597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2F5597"/>
                </a:solidFill>
              </a:rPr>
              <a:t>Solidos que </a:t>
            </a:r>
            <a:r>
              <a:rPr lang="en-US" sz="2400" dirty="0" err="1">
                <a:solidFill>
                  <a:srgbClr val="2F5597"/>
                </a:solidFill>
              </a:rPr>
              <a:t>ensucian</a:t>
            </a:r>
            <a:r>
              <a:rPr lang="en-US" sz="2400" dirty="0">
                <a:solidFill>
                  <a:srgbClr val="2F5597"/>
                </a:solidFill>
              </a:rPr>
              <a:t> Torres de </a:t>
            </a:r>
            <a:r>
              <a:rPr lang="en-US" sz="2400" dirty="0" err="1">
                <a:solidFill>
                  <a:srgbClr val="2F5597"/>
                </a:solidFill>
              </a:rPr>
              <a:t>Enfriamiento</a:t>
            </a:r>
            <a:r>
              <a:rPr lang="en-US" sz="2400" dirty="0">
                <a:solidFill>
                  <a:srgbClr val="2F5597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US" sz="1400" dirty="0">
              <a:solidFill>
                <a:srgbClr val="2F5597"/>
              </a:solidFill>
            </a:endParaRPr>
          </a:p>
          <a:p>
            <a:pPr marL="342900" indent="-342900">
              <a:buAutoNum type="arabicPeriod"/>
            </a:pPr>
            <a:r>
              <a:rPr lang="es-ES" sz="2400" dirty="0">
                <a:solidFill>
                  <a:srgbClr val="2F5597"/>
                </a:solidFill>
              </a:rPr>
              <a:t>Solidos que tapan Boquillas o provocan desgaste.</a:t>
            </a:r>
          </a:p>
          <a:p>
            <a:pPr marL="342900" indent="-342900">
              <a:buAutoNum type="arabicPeriod"/>
            </a:pPr>
            <a:endParaRPr lang="es-ES" sz="1400" dirty="0">
              <a:solidFill>
                <a:srgbClr val="2F5597"/>
              </a:solidFill>
            </a:endParaRPr>
          </a:p>
          <a:p>
            <a:pPr marL="342900" indent="-342900">
              <a:buAutoNum type="arabicPeriod"/>
            </a:pPr>
            <a:r>
              <a:rPr lang="es-ES" sz="2400" dirty="0">
                <a:solidFill>
                  <a:srgbClr val="2F5597"/>
                </a:solidFill>
              </a:rPr>
              <a:t>Solidos que saturan sistemas de </a:t>
            </a:r>
            <a:r>
              <a:rPr lang="es-ES" sz="2400" dirty="0" err="1">
                <a:solidFill>
                  <a:srgbClr val="2F5597"/>
                </a:solidFill>
              </a:rPr>
              <a:t>filtracion</a:t>
            </a:r>
            <a:r>
              <a:rPr lang="es-ES" sz="2400" dirty="0">
                <a:solidFill>
                  <a:srgbClr val="2F5597"/>
                </a:solidFill>
              </a:rPr>
              <a:t> ya instalados.</a:t>
            </a:r>
          </a:p>
          <a:p>
            <a:pPr marL="342900" indent="-342900">
              <a:buAutoNum type="arabicPeriod"/>
            </a:pPr>
            <a:endParaRPr lang="es-ES" sz="1400" dirty="0">
              <a:solidFill>
                <a:srgbClr val="2F5597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solidFill>
                  <a:srgbClr val="2F5597"/>
                </a:solidFill>
              </a:rPr>
              <a:t>Concentrar</a:t>
            </a:r>
            <a:r>
              <a:rPr lang="en-US" sz="2400" dirty="0">
                <a:solidFill>
                  <a:srgbClr val="2F5597"/>
                </a:solidFill>
              </a:rPr>
              <a:t> </a:t>
            </a:r>
            <a:r>
              <a:rPr lang="en-US" sz="2400" dirty="0" err="1">
                <a:solidFill>
                  <a:srgbClr val="2F5597"/>
                </a:solidFill>
              </a:rPr>
              <a:t>solidos</a:t>
            </a:r>
            <a:r>
              <a:rPr lang="en-US" sz="2400" dirty="0">
                <a:solidFill>
                  <a:srgbClr val="2F5597"/>
                </a:solidFill>
              </a:rPr>
              <a:t> para </a:t>
            </a:r>
            <a:r>
              <a:rPr lang="en-US" sz="2400" dirty="0" err="1">
                <a:solidFill>
                  <a:srgbClr val="2F5597"/>
                </a:solidFill>
              </a:rPr>
              <a:t>recuperacion</a:t>
            </a:r>
            <a:r>
              <a:rPr lang="en-US" sz="2400" dirty="0">
                <a:solidFill>
                  <a:srgbClr val="2F5597"/>
                </a:solidFill>
              </a:rPr>
              <a:t> de </a:t>
            </a:r>
            <a:r>
              <a:rPr lang="en-US" sz="2400" dirty="0" err="1">
                <a:solidFill>
                  <a:srgbClr val="2F5597"/>
                </a:solidFill>
              </a:rPr>
              <a:t>agua</a:t>
            </a:r>
            <a:r>
              <a:rPr lang="en-US" sz="2400" dirty="0">
                <a:solidFill>
                  <a:srgbClr val="2F5597"/>
                </a:solidFill>
              </a:rPr>
              <a:t>.</a:t>
            </a:r>
            <a:endParaRPr lang="es-ES" sz="2400" dirty="0">
              <a:solidFill>
                <a:srgbClr val="2F5597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26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8125"/>
            <a:ext cx="8730114" cy="79564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3200" dirty="0"/>
              <a:t>1. Solidos que </a:t>
            </a:r>
            <a:r>
              <a:rPr lang="en-US" altLang="en-US" sz="3200" dirty="0" err="1"/>
              <a:t>ensucian</a:t>
            </a:r>
            <a:r>
              <a:rPr lang="en-US" altLang="en-US" sz="3200" dirty="0"/>
              <a:t> y </a:t>
            </a:r>
            <a:r>
              <a:rPr lang="en-US" altLang="en-US" sz="3200" dirty="0" err="1"/>
              <a:t>saturan</a:t>
            </a:r>
            <a:br>
              <a:rPr lang="en-US" altLang="en-US" sz="3200" dirty="0"/>
            </a:br>
            <a:r>
              <a:rPr lang="en-US" altLang="en-US" sz="3200" dirty="0" err="1"/>
              <a:t>Intercambiadores</a:t>
            </a:r>
            <a:r>
              <a:rPr lang="en-US" altLang="en-US" sz="3200" dirty="0"/>
              <a:t> de </a:t>
            </a:r>
            <a:r>
              <a:rPr lang="en-US" altLang="en-US" sz="3200" dirty="0" err="1"/>
              <a:t>Calor</a:t>
            </a:r>
            <a:endParaRPr lang="en-US" altLang="en-US" sz="3200" dirty="0"/>
          </a:p>
        </p:txBody>
      </p:sp>
      <p:pic>
        <p:nvPicPr>
          <p:cNvPr id="17411" name="Picture 6" descr="dirty tube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85309" y="2042327"/>
            <a:ext cx="2572377" cy="27733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2" name="Picture 7" descr="PaulCookRIchmondPlate00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7" y="1416602"/>
            <a:ext cx="3838470" cy="495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AA29D9D7-F1FA-4A21-8291-6D141375C8CE-L0-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888" y="1416602"/>
            <a:ext cx="3429000" cy="4793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55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159" y="1196059"/>
            <a:ext cx="6711682" cy="51101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7E7D0C4-DD81-4C18-8E32-0D2B34FE6A5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48125"/>
            <a:ext cx="8730114" cy="79564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3200" dirty="0"/>
              <a:t>1. Solidos que </a:t>
            </a:r>
            <a:r>
              <a:rPr lang="en-US" altLang="en-US" sz="3200" dirty="0" err="1"/>
              <a:t>ensucian</a:t>
            </a:r>
            <a:r>
              <a:rPr lang="en-US" altLang="en-US" sz="3200" dirty="0"/>
              <a:t> y </a:t>
            </a:r>
            <a:r>
              <a:rPr lang="en-US" altLang="en-US" sz="3200" dirty="0" err="1"/>
              <a:t>saturan</a:t>
            </a:r>
            <a:br>
              <a:rPr lang="en-US" altLang="en-US" sz="3200" dirty="0"/>
            </a:br>
            <a:r>
              <a:rPr lang="en-US" altLang="en-US" sz="3200" dirty="0" err="1"/>
              <a:t>Intercambiadores</a:t>
            </a:r>
            <a:r>
              <a:rPr lang="en-US" altLang="en-US" sz="3200" dirty="0"/>
              <a:t> de </a:t>
            </a:r>
            <a:r>
              <a:rPr lang="en-US" altLang="en-US" sz="3200" dirty="0" err="1"/>
              <a:t>Calor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9650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788" y="1058964"/>
            <a:ext cx="10515600" cy="4351338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altLang="en-US" dirty="0"/>
              <a:t> 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751" y="1167063"/>
            <a:ext cx="8828088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902C4A20-28D4-4B9B-A259-31EBAD55903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48125"/>
            <a:ext cx="8730114" cy="79564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3200" dirty="0"/>
              <a:t>1. Solidos que </a:t>
            </a:r>
            <a:r>
              <a:rPr lang="en-US" altLang="en-US" sz="3200" dirty="0" err="1"/>
              <a:t>ensucian</a:t>
            </a:r>
            <a:r>
              <a:rPr lang="en-US" altLang="en-US" sz="3200" dirty="0"/>
              <a:t> y </a:t>
            </a:r>
            <a:r>
              <a:rPr lang="en-US" altLang="en-US" sz="3200" dirty="0" err="1"/>
              <a:t>saturan</a:t>
            </a:r>
            <a:br>
              <a:rPr lang="en-US" altLang="en-US" sz="3200" dirty="0"/>
            </a:br>
            <a:r>
              <a:rPr lang="en-US" altLang="en-US" sz="3200" dirty="0" err="1"/>
              <a:t>Intercambiadores</a:t>
            </a:r>
            <a:r>
              <a:rPr lang="en-US" altLang="en-US" sz="3200" dirty="0"/>
              <a:t> de </a:t>
            </a:r>
            <a:r>
              <a:rPr lang="en-US" altLang="en-US" sz="3200" dirty="0" err="1"/>
              <a:t>Calor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95349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1145" y="1113675"/>
            <a:ext cx="5274644" cy="5265336"/>
          </a:xfrm>
          <a:gradFill flip="none" rotWithShape="1">
            <a:gsLst>
              <a:gs pos="10000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endParaRPr lang="en-US" altLang="en-US" sz="100" dirty="0"/>
          </a:p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r>
              <a:rPr lang="en-US" altLang="en-US" sz="2900" dirty="0"/>
              <a:t>Paro de </a:t>
            </a:r>
            <a:r>
              <a:rPr lang="en-US" altLang="en-US" sz="2900" dirty="0" err="1"/>
              <a:t>produccion</a:t>
            </a:r>
            <a:r>
              <a:rPr lang="en-US" altLang="en-US" sz="2900" dirty="0"/>
              <a:t> para </a:t>
            </a:r>
            <a:r>
              <a:rPr lang="en-US" altLang="en-US" sz="2900" dirty="0" err="1"/>
              <a:t>retirar</a:t>
            </a:r>
            <a:r>
              <a:rPr lang="en-US" altLang="en-US" sz="2900" dirty="0"/>
              <a:t> los </a:t>
            </a:r>
            <a:r>
              <a:rPr lang="en-US" altLang="en-US" sz="2900" dirty="0" err="1"/>
              <a:t>solidos</a:t>
            </a:r>
            <a:r>
              <a:rPr lang="en-US" altLang="en-US" sz="2900" dirty="0"/>
              <a:t> y </a:t>
            </a:r>
            <a:r>
              <a:rPr lang="en-US" altLang="en-US" sz="2900" dirty="0" err="1"/>
              <a:t>dar</a:t>
            </a:r>
            <a:r>
              <a:rPr lang="en-US" altLang="en-US" sz="2900" dirty="0"/>
              <a:t> </a:t>
            </a:r>
            <a:r>
              <a:rPr lang="en-US" altLang="en-US" sz="2900" dirty="0" err="1"/>
              <a:t>mantenimiento</a:t>
            </a:r>
            <a:r>
              <a:rPr lang="en-US" altLang="en-US" sz="2900" dirty="0"/>
              <a:t>.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US" sz="700" dirty="0"/>
              <a:t>   </a:t>
            </a:r>
            <a:endParaRPr lang="en-US" altLang="en-US" dirty="0"/>
          </a:p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r>
              <a:rPr lang="en-US" altLang="en-US" sz="2900" dirty="0"/>
              <a:t>Solidos se van con el </a:t>
            </a:r>
            <a:r>
              <a:rPr lang="en-US" altLang="en-US" sz="2900" dirty="0" err="1"/>
              <a:t>agua</a:t>
            </a:r>
            <a:r>
              <a:rPr lang="en-US" altLang="en-US" sz="2900" dirty="0"/>
              <a:t> que debe </a:t>
            </a:r>
            <a:r>
              <a:rPr lang="en-US" altLang="en-US" sz="2900" dirty="0" err="1"/>
              <a:t>estar</a:t>
            </a:r>
            <a:r>
              <a:rPr lang="en-US" altLang="en-US" sz="2900" dirty="0"/>
              <a:t> </a:t>
            </a:r>
            <a:r>
              <a:rPr lang="en-US" altLang="en-US" sz="2900" dirty="0" err="1"/>
              <a:t>limpia</a:t>
            </a:r>
            <a:r>
              <a:rPr lang="en-US" altLang="en-US" sz="2900" dirty="0"/>
              <a:t>.</a:t>
            </a:r>
          </a:p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endParaRPr lang="en-US" altLang="en-US" sz="300" dirty="0"/>
          </a:p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r>
              <a:rPr lang="en-US" altLang="en-US" sz="2900" dirty="0" err="1"/>
              <a:t>Tirar</a:t>
            </a:r>
            <a:r>
              <a:rPr lang="en-US" altLang="en-US" sz="2900" dirty="0"/>
              <a:t> </a:t>
            </a:r>
            <a:r>
              <a:rPr lang="en-US" altLang="en-US" sz="2900" dirty="0" err="1"/>
              <a:t>exceso</a:t>
            </a:r>
            <a:r>
              <a:rPr lang="en-US" altLang="en-US" sz="2900" dirty="0"/>
              <a:t> de </a:t>
            </a:r>
            <a:r>
              <a:rPr lang="en-US" altLang="en-US" sz="2900" dirty="0" err="1"/>
              <a:t>agua</a:t>
            </a:r>
            <a:r>
              <a:rPr lang="en-US" altLang="en-US" sz="2900" dirty="0"/>
              <a:t> junto con los </a:t>
            </a:r>
            <a:r>
              <a:rPr lang="en-US" altLang="en-US" sz="2900" dirty="0" err="1"/>
              <a:t>solidos</a:t>
            </a:r>
            <a:r>
              <a:rPr lang="en-US" altLang="en-US" sz="2900" dirty="0"/>
              <a:t>.</a:t>
            </a:r>
          </a:p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endParaRPr lang="en-US" altLang="en-US" sz="300" dirty="0"/>
          </a:p>
          <a:p>
            <a:pPr>
              <a:lnSpc>
                <a:spcPct val="100000"/>
              </a:lnSpc>
              <a:buFont typeface="Calibri" panose="020F0502020204030204" pitchFamily="34" charset="0"/>
              <a:buChar char="-"/>
              <a:defRPr/>
            </a:pPr>
            <a:r>
              <a:rPr lang="en-US" altLang="en-US" sz="2900" dirty="0"/>
              <a:t>Paros de </a:t>
            </a:r>
            <a:r>
              <a:rPr lang="en-US" altLang="en-US" sz="2900" dirty="0" err="1"/>
              <a:t>produccion</a:t>
            </a:r>
            <a:r>
              <a:rPr lang="en-US" altLang="en-US" sz="2900" dirty="0"/>
              <a:t> para </a:t>
            </a:r>
            <a:r>
              <a:rPr lang="en-US" altLang="en-US" sz="2900" dirty="0" err="1"/>
              <a:t>dar</a:t>
            </a:r>
            <a:r>
              <a:rPr lang="en-US" altLang="en-US" sz="2900" dirty="0"/>
              <a:t> </a:t>
            </a:r>
            <a:r>
              <a:rPr lang="en-US" altLang="en-US" sz="2900" dirty="0" err="1"/>
              <a:t>mantenimiento</a:t>
            </a:r>
            <a:r>
              <a:rPr lang="en-US" altLang="en-US" sz="2900" dirty="0"/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62" y="1113675"/>
            <a:ext cx="4582047" cy="526533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8CF4F218-3CC4-4F00-931B-B6F4D40A98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2. Solidos que </a:t>
            </a:r>
            <a:r>
              <a:rPr lang="en-US" sz="3600" dirty="0" err="1"/>
              <a:t>ensucian</a:t>
            </a:r>
            <a:r>
              <a:rPr lang="en-US" sz="3600" dirty="0"/>
              <a:t> Torres de Enfriamiento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7253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2. Solidos que </a:t>
            </a:r>
            <a:r>
              <a:rPr lang="en-US" sz="3600" dirty="0" err="1"/>
              <a:t>ensucian</a:t>
            </a:r>
            <a:r>
              <a:rPr lang="en-US" sz="3600" dirty="0"/>
              <a:t> Torres de Enfriamiento</a:t>
            </a:r>
            <a:endParaRPr lang="en-US" altLang="en-US" sz="3600" dirty="0"/>
          </a:p>
        </p:txBody>
      </p:sp>
      <p:pic>
        <p:nvPicPr>
          <p:cNvPr id="34819" name="Picture 4" descr="MITTAL 03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6005" y="1253690"/>
            <a:ext cx="6599989" cy="4949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316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2. Solidos que </a:t>
            </a:r>
            <a:r>
              <a:rPr lang="en-US" sz="3600" dirty="0" err="1"/>
              <a:t>ensucian</a:t>
            </a:r>
            <a:r>
              <a:rPr lang="en-US" sz="3600" dirty="0"/>
              <a:t> Torres de Enfriamiento</a:t>
            </a:r>
          </a:p>
        </p:txBody>
      </p:sp>
      <p:pic>
        <p:nvPicPr>
          <p:cNvPr id="4" name="Picture 4" descr="MITTAL 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491" y="1222171"/>
            <a:ext cx="7256463" cy="4919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518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3. Solidos que </a:t>
            </a:r>
            <a:r>
              <a:rPr lang="en-US" sz="3400" dirty="0" err="1"/>
              <a:t>tapan</a:t>
            </a:r>
            <a:r>
              <a:rPr lang="en-US" sz="3400" dirty="0"/>
              <a:t> </a:t>
            </a:r>
            <a:r>
              <a:rPr lang="en-US" sz="3400" dirty="0" err="1"/>
              <a:t>boquillas</a:t>
            </a:r>
            <a:r>
              <a:rPr lang="en-US" sz="3400" dirty="0"/>
              <a:t> o </a:t>
            </a:r>
            <a:r>
              <a:rPr lang="en-US" sz="3400" dirty="0" err="1"/>
              <a:t>provocan</a:t>
            </a:r>
            <a:r>
              <a:rPr lang="en-US" sz="3400" dirty="0"/>
              <a:t> </a:t>
            </a:r>
            <a:r>
              <a:rPr lang="en-US" sz="3400" dirty="0" err="1"/>
              <a:t>desgaste</a:t>
            </a:r>
            <a:r>
              <a:rPr lang="en-US" sz="3400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" t="11736" r="4432" b="200"/>
          <a:stretch/>
        </p:blipFill>
        <p:spPr>
          <a:xfrm>
            <a:off x="6773060" y="1316370"/>
            <a:ext cx="4389119" cy="451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FAFD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45204" y="1316370"/>
            <a:ext cx="520620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u="sng" dirty="0" err="1">
                <a:solidFill>
                  <a:srgbClr val="005EB8"/>
                </a:solidFill>
              </a:rPr>
              <a:t>Proteger</a:t>
            </a:r>
            <a:r>
              <a:rPr lang="en-US" sz="3200" u="sng" dirty="0">
                <a:solidFill>
                  <a:srgbClr val="005EB8"/>
                </a:solidFill>
              </a:rPr>
              <a:t> </a:t>
            </a:r>
            <a:r>
              <a:rPr lang="en-US" sz="3200" u="sng" dirty="0" err="1">
                <a:solidFill>
                  <a:srgbClr val="005EB8"/>
                </a:solidFill>
              </a:rPr>
              <a:t>boquillas</a:t>
            </a:r>
            <a:r>
              <a:rPr lang="en-US" sz="3200" u="sng" dirty="0">
                <a:solidFill>
                  <a:srgbClr val="005EB8"/>
                </a:solidFill>
              </a:rPr>
              <a:t> o </a:t>
            </a:r>
            <a:r>
              <a:rPr lang="en-US" sz="3200" u="sng" dirty="0" err="1">
                <a:solidFill>
                  <a:srgbClr val="005EB8"/>
                </a:solidFill>
              </a:rPr>
              <a:t>orificios</a:t>
            </a:r>
            <a:r>
              <a:rPr lang="en-US" sz="3200" u="sng" dirty="0">
                <a:solidFill>
                  <a:srgbClr val="005EB8"/>
                </a:solidFill>
              </a:rPr>
              <a:t>: </a:t>
            </a:r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Evitar</a:t>
            </a:r>
            <a:r>
              <a:rPr lang="en-US" sz="3200" dirty="0"/>
              <a:t> </a:t>
            </a:r>
            <a:r>
              <a:rPr lang="en-US" sz="3200" dirty="0" err="1"/>
              <a:t>taponamiento</a:t>
            </a:r>
            <a:endParaRPr lang="en-US" sz="3200" dirty="0"/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Desgaste</a:t>
            </a:r>
            <a:endParaRPr lang="en-US" sz="3200" dirty="0"/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Frequencia</a:t>
            </a:r>
            <a:r>
              <a:rPr lang="en-US" sz="3200" dirty="0"/>
              <a:t> de </a:t>
            </a:r>
            <a:r>
              <a:rPr lang="en-US" sz="3200" dirty="0" err="1"/>
              <a:t>Repuesto</a:t>
            </a:r>
            <a:endParaRPr lang="en-US" sz="3200" dirty="0"/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Interrupcion</a:t>
            </a:r>
            <a:r>
              <a:rPr lang="en-US" sz="3200" dirty="0"/>
              <a:t> de </a:t>
            </a:r>
            <a:r>
              <a:rPr lang="en-US" sz="3200" dirty="0" err="1"/>
              <a:t>procesos</a:t>
            </a:r>
            <a:endParaRPr lang="en-US" sz="3200" dirty="0"/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Fallas</a:t>
            </a:r>
            <a:r>
              <a:rPr lang="en-US" sz="3200" dirty="0"/>
              <a:t> </a:t>
            </a:r>
            <a:r>
              <a:rPr lang="en-US" sz="3200" dirty="0" err="1"/>
              <a:t>calidad</a:t>
            </a:r>
            <a:r>
              <a:rPr lang="en-US" sz="3200" dirty="0"/>
              <a:t> en </a:t>
            </a:r>
            <a:r>
              <a:rPr lang="en-US" sz="3200" dirty="0" err="1"/>
              <a:t>acabados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16828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6151" y="1280344"/>
            <a:ext cx="6339697" cy="4989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8AD0BA9-1F9F-4521-8AAD-99BCF9F55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3. Solidos que </a:t>
            </a:r>
            <a:r>
              <a:rPr lang="en-US" sz="3400" dirty="0" err="1"/>
              <a:t>tapan</a:t>
            </a:r>
            <a:r>
              <a:rPr lang="en-US" sz="3400" dirty="0"/>
              <a:t> </a:t>
            </a:r>
            <a:r>
              <a:rPr lang="en-US" sz="3400" dirty="0" err="1"/>
              <a:t>boquillas</a:t>
            </a:r>
            <a:r>
              <a:rPr lang="en-US" sz="3400" dirty="0"/>
              <a:t> o </a:t>
            </a:r>
            <a:r>
              <a:rPr lang="en-US" sz="3400" dirty="0" err="1"/>
              <a:t>provocan</a:t>
            </a:r>
            <a:r>
              <a:rPr lang="en-US" sz="3400" dirty="0"/>
              <a:t> </a:t>
            </a:r>
            <a:r>
              <a:rPr lang="en-US" sz="3400" dirty="0" err="1"/>
              <a:t>desgaste</a:t>
            </a:r>
            <a:r>
              <a:rPr lang="en-US" sz="3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6473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147" y="1034135"/>
            <a:ext cx="5757706" cy="5536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AEA9784-7EA0-43DA-AD8D-E9BBED01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3. Solidos que </a:t>
            </a:r>
            <a:r>
              <a:rPr lang="en-US" sz="3400" dirty="0" err="1"/>
              <a:t>tapan</a:t>
            </a:r>
            <a:r>
              <a:rPr lang="en-US" sz="3400" dirty="0"/>
              <a:t> </a:t>
            </a:r>
            <a:r>
              <a:rPr lang="en-US" sz="3400" dirty="0" err="1"/>
              <a:t>boquillas</a:t>
            </a:r>
            <a:r>
              <a:rPr lang="en-US" sz="3400" dirty="0"/>
              <a:t> o </a:t>
            </a:r>
            <a:r>
              <a:rPr lang="en-US" sz="3400" dirty="0" err="1"/>
              <a:t>provocan</a:t>
            </a:r>
            <a:r>
              <a:rPr lang="en-US" sz="3400" dirty="0"/>
              <a:t> </a:t>
            </a:r>
            <a:r>
              <a:rPr lang="en-US" sz="3400" dirty="0" err="1"/>
              <a:t>desgaste</a:t>
            </a:r>
            <a:r>
              <a:rPr lang="en-US" sz="3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55582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2237" y="1261093"/>
            <a:ext cx="6487526" cy="5004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C83511E-9996-4BA7-B74D-7C08A3EC5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3. Solidos que </a:t>
            </a:r>
            <a:r>
              <a:rPr lang="en-US" sz="3400" dirty="0" err="1"/>
              <a:t>tapan</a:t>
            </a:r>
            <a:r>
              <a:rPr lang="en-US" sz="3400" dirty="0"/>
              <a:t> </a:t>
            </a:r>
            <a:r>
              <a:rPr lang="en-US" sz="3400" dirty="0" err="1"/>
              <a:t>boquillas</a:t>
            </a:r>
            <a:r>
              <a:rPr lang="en-US" sz="3400" dirty="0"/>
              <a:t> o </a:t>
            </a:r>
            <a:r>
              <a:rPr lang="en-US" sz="3400" dirty="0" err="1"/>
              <a:t>provocan</a:t>
            </a:r>
            <a:r>
              <a:rPr lang="en-US" sz="3400" dirty="0"/>
              <a:t> </a:t>
            </a:r>
            <a:r>
              <a:rPr lang="en-US" sz="3400" dirty="0" err="1"/>
              <a:t>desgaste</a:t>
            </a:r>
            <a:r>
              <a:rPr lang="en-US" sz="3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93959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Impeller2-pre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069" y="1497944"/>
            <a:ext cx="4604235" cy="4094334"/>
          </a:xfrm>
          <a:noFill/>
          <a:ln w="57150" cmpd="thinThick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 descr="rd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697" y="1497944"/>
            <a:ext cx="4320139" cy="4094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9304649-FD23-41A5-A8CD-A99BF435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3. Solidos que </a:t>
            </a:r>
            <a:r>
              <a:rPr lang="en-US" sz="3400" dirty="0" err="1"/>
              <a:t>tapan</a:t>
            </a:r>
            <a:r>
              <a:rPr lang="en-US" sz="3400" dirty="0"/>
              <a:t> </a:t>
            </a:r>
            <a:r>
              <a:rPr lang="en-US" sz="3400" dirty="0" err="1"/>
              <a:t>boquillas</a:t>
            </a:r>
            <a:r>
              <a:rPr lang="en-US" sz="3400" dirty="0"/>
              <a:t> o </a:t>
            </a:r>
            <a:r>
              <a:rPr lang="en-US" sz="3400" dirty="0" err="1"/>
              <a:t>provocan</a:t>
            </a:r>
            <a:r>
              <a:rPr lang="en-US" sz="3400" dirty="0"/>
              <a:t> </a:t>
            </a:r>
            <a:r>
              <a:rPr lang="en-US" sz="3400" dirty="0" err="1"/>
              <a:t>desgaste</a:t>
            </a:r>
            <a:r>
              <a:rPr lang="en-US" sz="3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22259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MJC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9860" y="1350677"/>
            <a:ext cx="6492279" cy="4693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BE8FB39-7404-45F4-8EE6-E7B7B0666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75"/>
            <a:ext cx="9215250" cy="795647"/>
          </a:xfrm>
        </p:spPr>
        <p:txBody>
          <a:bodyPr>
            <a:noAutofit/>
          </a:bodyPr>
          <a:lstStyle/>
          <a:p>
            <a:r>
              <a:rPr lang="en-US" sz="3200" dirty="0"/>
              <a:t>4. Solidos que </a:t>
            </a:r>
            <a:r>
              <a:rPr lang="en-US" sz="3200" dirty="0" err="1"/>
              <a:t>saturan</a:t>
            </a:r>
            <a:r>
              <a:rPr lang="en-US" sz="3200" dirty="0"/>
              <a:t> </a:t>
            </a:r>
            <a:r>
              <a:rPr lang="en-US" sz="3200" dirty="0" err="1"/>
              <a:t>sistemas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de </a:t>
            </a:r>
            <a:r>
              <a:rPr lang="en-US" sz="3200" dirty="0" err="1"/>
              <a:t>filtracion</a:t>
            </a:r>
            <a:r>
              <a:rPr lang="en-US" sz="3200" dirty="0"/>
              <a:t> </a:t>
            </a:r>
            <a:r>
              <a:rPr lang="en-US" sz="3200" dirty="0" err="1"/>
              <a:t>ya</a:t>
            </a:r>
            <a:r>
              <a:rPr lang="en-US" sz="3200" dirty="0"/>
              <a:t> </a:t>
            </a:r>
            <a:r>
              <a:rPr lang="en-US" sz="3200" dirty="0" err="1"/>
              <a:t>instalados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2965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5170" y="1164842"/>
            <a:ext cx="4401660" cy="51520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D31BE8-61AF-45B0-A19D-B4E9DDB34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75"/>
            <a:ext cx="9215250" cy="795647"/>
          </a:xfrm>
        </p:spPr>
        <p:txBody>
          <a:bodyPr>
            <a:noAutofit/>
          </a:bodyPr>
          <a:lstStyle/>
          <a:p>
            <a:r>
              <a:rPr lang="en-US" sz="3200" dirty="0"/>
              <a:t>4. Solidos que </a:t>
            </a:r>
            <a:r>
              <a:rPr lang="en-US" sz="3200" dirty="0" err="1"/>
              <a:t>saturan</a:t>
            </a:r>
            <a:r>
              <a:rPr lang="en-US" sz="3200" dirty="0"/>
              <a:t> </a:t>
            </a:r>
            <a:r>
              <a:rPr lang="en-US" sz="3200" dirty="0" err="1"/>
              <a:t>sistemas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de </a:t>
            </a:r>
            <a:r>
              <a:rPr lang="en-US" sz="3200" dirty="0" err="1"/>
              <a:t>filtracion</a:t>
            </a:r>
            <a:r>
              <a:rPr lang="en-US" sz="3200" dirty="0"/>
              <a:t> </a:t>
            </a:r>
            <a:r>
              <a:rPr lang="en-US" sz="3200" dirty="0" err="1"/>
              <a:t>ya</a:t>
            </a:r>
            <a:r>
              <a:rPr lang="en-US" sz="3200" dirty="0"/>
              <a:t> </a:t>
            </a:r>
            <a:r>
              <a:rPr lang="en-US" sz="3200" dirty="0" err="1"/>
              <a:t>instalados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5949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18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271" y="1174467"/>
            <a:ext cx="6533458" cy="5093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8E13BE5-FAAB-4C87-A8BE-DAC3A319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75"/>
            <a:ext cx="9215250" cy="795647"/>
          </a:xfrm>
        </p:spPr>
        <p:txBody>
          <a:bodyPr>
            <a:noAutofit/>
          </a:bodyPr>
          <a:lstStyle/>
          <a:p>
            <a:r>
              <a:rPr lang="en-US" sz="3200" dirty="0"/>
              <a:t>4. Solidos que </a:t>
            </a:r>
            <a:r>
              <a:rPr lang="en-US" sz="3200" dirty="0" err="1"/>
              <a:t>saturan</a:t>
            </a:r>
            <a:r>
              <a:rPr lang="en-US" sz="3200" dirty="0"/>
              <a:t> </a:t>
            </a:r>
            <a:r>
              <a:rPr lang="en-US" sz="3200" dirty="0" err="1"/>
              <a:t>sistemas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de </a:t>
            </a:r>
            <a:r>
              <a:rPr lang="en-US" sz="3200" dirty="0" err="1"/>
              <a:t>filtracion</a:t>
            </a:r>
            <a:r>
              <a:rPr lang="en-US" sz="3200" dirty="0"/>
              <a:t> </a:t>
            </a:r>
            <a:r>
              <a:rPr lang="en-US" sz="3200" dirty="0" err="1"/>
              <a:t>ya</a:t>
            </a:r>
            <a:r>
              <a:rPr lang="en-US" sz="3200" dirty="0"/>
              <a:t> </a:t>
            </a:r>
            <a:r>
              <a:rPr lang="en-US" sz="3200" dirty="0" err="1"/>
              <a:t>instalados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75798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hernandez.CLC\Desktop\LAKOS PHOTOS &amp; POWER POINT\DSC013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79" y="1396975"/>
            <a:ext cx="3917481" cy="4660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MITTAL 0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0860" y="1396975"/>
            <a:ext cx="5615988" cy="4660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D546BCD-D9D4-45C8-A4A8-B57F86DE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75"/>
            <a:ext cx="9215250" cy="795647"/>
          </a:xfrm>
        </p:spPr>
        <p:txBody>
          <a:bodyPr>
            <a:noAutofit/>
          </a:bodyPr>
          <a:lstStyle/>
          <a:p>
            <a:r>
              <a:rPr lang="en-US" sz="3200" dirty="0"/>
              <a:t>4. Solidos que </a:t>
            </a:r>
            <a:r>
              <a:rPr lang="en-US" sz="3200" dirty="0" err="1"/>
              <a:t>saturan</a:t>
            </a:r>
            <a:r>
              <a:rPr lang="en-US" sz="3200" dirty="0"/>
              <a:t> </a:t>
            </a:r>
            <a:r>
              <a:rPr lang="en-US" sz="3200" dirty="0" err="1"/>
              <a:t>sistemas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de </a:t>
            </a:r>
            <a:r>
              <a:rPr lang="en-US" sz="3200" dirty="0" err="1"/>
              <a:t>filtracion</a:t>
            </a:r>
            <a:r>
              <a:rPr lang="en-US" sz="3200" dirty="0"/>
              <a:t> </a:t>
            </a:r>
            <a:r>
              <a:rPr lang="en-US" sz="3200" dirty="0" err="1"/>
              <a:t>ya</a:t>
            </a:r>
            <a:r>
              <a:rPr lang="en-US" sz="3200" dirty="0"/>
              <a:t> </a:t>
            </a:r>
            <a:r>
              <a:rPr lang="en-US" sz="3200" dirty="0" err="1"/>
              <a:t>instalados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4953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896" y="1322513"/>
            <a:ext cx="6450207" cy="4837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65905B-009D-4DAB-B849-012E1A249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75"/>
            <a:ext cx="9215250" cy="795647"/>
          </a:xfrm>
        </p:spPr>
        <p:txBody>
          <a:bodyPr>
            <a:noAutofit/>
          </a:bodyPr>
          <a:lstStyle/>
          <a:p>
            <a:r>
              <a:rPr lang="en-US" sz="3200" dirty="0"/>
              <a:t>4. Solidos que </a:t>
            </a:r>
            <a:r>
              <a:rPr lang="en-US" sz="3200" dirty="0" err="1"/>
              <a:t>saturan</a:t>
            </a:r>
            <a:r>
              <a:rPr lang="en-US" sz="3200" dirty="0"/>
              <a:t> </a:t>
            </a:r>
            <a:r>
              <a:rPr lang="en-US" sz="3200" dirty="0" err="1"/>
              <a:t>sistemas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de </a:t>
            </a:r>
            <a:r>
              <a:rPr lang="en-US" sz="3200" dirty="0" err="1"/>
              <a:t>filtracion</a:t>
            </a:r>
            <a:r>
              <a:rPr lang="en-US" sz="3200" dirty="0"/>
              <a:t> </a:t>
            </a:r>
            <a:r>
              <a:rPr lang="en-US" sz="3200" dirty="0" err="1"/>
              <a:t>ya</a:t>
            </a:r>
            <a:r>
              <a:rPr lang="en-US" sz="3200" dirty="0"/>
              <a:t> </a:t>
            </a:r>
            <a:r>
              <a:rPr lang="en-US" sz="3200" dirty="0" err="1"/>
              <a:t>instalados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632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5.  </a:t>
            </a:r>
            <a:r>
              <a:rPr lang="en-US" sz="3400" dirty="0" err="1"/>
              <a:t>Concentrar</a:t>
            </a:r>
            <a:r>
              <a:rPr lang="en-US" sz="3400" dirty="0"/>
              <a:t> </a:t>
            </a:r>
            <a:r>
              <a:rPr lang="en-US" sz="3400" dirty="0" err="1"/>
              <a:t>solidos</a:t>
            </a:r>
            <a:r>
              <a:rPr lang="en-US" sz="3400" dirty="0"/>
              <a:t> para </a:t>
            </a:r>
            <a:r>
              <a:rPr lang="en-US" sz="3400" dirty="0" err="1"/>
              <a:t>recuperacion</a:t>
            </a:r>
            <a:r>
              <a:rPr lang="en-US" sz="3400" dirty="0"/>
              <a:t> de </a:t>
            </a:r>
            <a:r>
              <a:rPr lang="en-US" sz="3400" dirty="0" err="1"/>
              <a:t>agua</a:t>
            </a:r>
            <a:r>
              <a:rPr lang="en-US" sz="3400" dirty="0"/>
              <a:t>.</a:t>
            </a:r>
          </a:p>
        </p:txBody>
      </p:sp>
      <p:pic>
        <p:nvPicPr>
          <p:cNvPr id="4" name="Picture 4" descr="caster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2900" y="1135792"/>
            <a:ext cx="3388114" cy="5076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6" descr="DSC009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45" y="1135792"/>
            <a:ext cx="4698970" cy="5076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865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8932" y="1058963"/>
            <a:ext cx="3854136" cy="5378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F44B3F3-A2CA-4FA2-B9C1-CA8D1DDA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5.  </a:t>
            </a:r>
            <a:r>
              <a:rPr lang="en-US" sz="3400" dirty="0" err="1"/>
              <a:t>Concentrar</a:t>
            </a:r>
            <a:r>
              <a:rPr lang="en-US" sz="3400" dirty="0"/>
              <a:t> </a:t>
            </a:r>
            <a:r>
              <a:rPr lang="en-US" sz="3400" dirty="0" err="1"/>
              <a:t>solidos</a:t>
            </a:r>
            <a:r>
              <a:rPr lang="en-US" sz="3400" dirty="0"/>
              <a:t> para </a:t>
            </a:r>
            <a:r>
              <a:rPr lang="en-US" sz="3400" dirty="0" err="1"/>
              <a:t>recuperacion</a:t>
            </a:r>
            <a:r>
              <a:rPr lang="en-US" sz="3400" dirty="0"/>
              <a:t> de </a:t>
            </a:r>
            <a:r>
              <a:rPr lang="en-US" sz="3400" dirty="0" err="1"/>
              <a:t>agua</a:t>
            </a:r>
            <a:r>
              <a:rPr lang="en-US" sz="3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2881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CAP-HUACHIPATO-OC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031" y="1193294"/>
            <a:ext cx="7505937" cy="5149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DA17782-CA01-4C91-AA1C-87D3D4E8B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5.  </a:t>
            </a:r>
            <a:r>
              <a:rPr lang="en-US" sz="3400" dirty="0" err="1"/>
              <a:t>Concentrar</a:t>
            </a:r>
            <a:r>
              <a:rPr lang="en-US" sz="3400" dirty="0"/>
              <a:t> </a:t>
            </a:r>
            <a:r>
              <a:rPr lang="en-US" sz="3400" dirty="0" err="1"/>
              <a:t>solidos</a:t>
            </a:r>
            <a:r>
              <a:rPr lang="en-US" sz="3400" dirty="0"/>
              <a:t> para </a:t>
            </a:r>
            <a:r>
              <a:rPr lang="en-US" sz="3400" dirty="0" err="1"/>
              <a:t>recuperacion</a:t>
            </a:r>
            <a:r>
              <a:rPr lang="en-US" sz="3400" dirty="0"/>
              <a:t> de </a:t>
            </a:r>
            <a:r>
              <a:rPr lang="en-US" sz="3400" dirty="0" err="1"/>
              <a:t>agua</a:t>
            </a:r>
            <a:r>
              <a:rPr lang="en-US" sz="3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6510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0091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06" y="1001212"/>
            <a:ext cx="7153388" cy="5463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1639EB-E5FD-4F29-8AD9-BFE3572B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>
            <a:noAutofit/>
          </a:bodyPr>
          <a:lstStyle/>
          <a:p>
            <a:r>
              <a:rPr lang="en-US" sz="3400" dirty="0"/>
              <a:t>5.  </a:t>
            </a:r>
            <a:r>
              <a:rPr lang="en-US" sz="3400" dirty="0" err="1"/>
              <a:t>Concentrar</a:t>
            </a:r>
            <a:r>
              <a:rPr lang="en-US" sz="3400" dirty="0"/>
              <a:t> </a:t>
            </a:r>
            <a:r>
              <a:rPr lang="en-US" sz="3400" dirty="0" err="1"/>
              <a:t>solidos</a:t>
            </a:r>
            <a:r>
              <a:rPr lang="en-US" sz="3400" dirty="0"/>
              <a:t> para </a:t>
            </a:r>
            <a:r>
              <a:rPr lang="en-US" sz="3400" dirty="0" err="1"/>
              <a:t>recuperacion</a:t>
            </a:r>
            <a:r>
              <a:rPr lang="en-US" sz="3400" dirty="0"/>
              <a:t> de </a:t>
            </a:r>
            <a:r>
              <a:rPr lang="en-US" sz="3400" dirty="0" err="1"/>
              <a:t>agua</a:t>
            </a:r>
            <a:r>
              <a:rPr lang="en-US" sz="3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286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B4B6F1-9E62-40D7-A49E-4024B865D530}"/>
              </a:ext>
            </a:extLst>
          </p:cNvPr>
          <p:cNvSpPr txBox="1">
            <a:spLocks/>
          </p:cNvSpPr>
          <p:nvPr/>
        </p:nvSpPr>
        <p:spPr>
          <a:xfrm>
            <a:off x="331768" y="4920776"/>
            <a:ext cx="6739647" cy="1828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dirty="0"/>
          </a:p>
          <a:p>
            <a:pPr algn="l"/>
            <a:r>
              <a:rPr lang="en-US" sz="2800" dirty="0">
                <a:hlinkClick r:id="rId2"/>
              </a:rPr>
              <a:t>maria.hernandez@lakos.com</a:t>
            </a:r>
            <a:endParaRPr lang="en-US" sz="2800" dirty="0"/>
          </a:p>
          <a:p>
            <a:pPr algn="l"/>
            <a:r>
              <a:rPr lang="en-US" sz="2800" dirty="0">
                <a:hlinkClick r:id="rId3"/>
              </a:rPr>
              <a:t>www.lakos.com</a:t>
            </a:r>
            <a:r>
              <a:rPr lang="en-US" sz="28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B56A02-88BC-4669-92E0-7331E9E5DD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8" b="9904"/>
          <a:stretch/>
        </p:blipFill>
        <p:spPr>
          <a:xfrm>
            <a:off x="2961076" y="1552645"/>
            <a:ext cx="6269841" cy="3368131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FDFFF05-6420-4FBF-911F-86094E8F00D8}"/>
              </a:ext>
            </a:extLst>
          </p:cNvPr>
          <p:cNvSpPr txBox="1">
            <a:spLocks/>
          </p:cNvSpPr>
          <p:nvPr/>
        </p:nvSpPr>
        <p:spPr>
          <a:xfrm>
            <a:off x="1796720" y="495581"/>
            <a:ext cx="8598555" cy="7581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600" b="1" dirty="0">
                <a:solidFill>
                  <a:srgbClr val="005EB8"/>
                </a:solidFill>
              </a:rPr>
              <a:t>Gracias por </a:t>
            </a:r>
            <a:r>
              <a:rPr lang="en-US" sz="5600" b="1" dirty="0" err="1">
                <a:solidFill>
                  <a:srgbClr val="005EB8"/>
                </a:solidFill>
              </a:rPr>
              <a:t>su</a:t>
            </a:r>
            <a:r>
              <a:rPr lang="en-US" sz="5600" b="1" dirty="0">
                <a:solidFill>
                  <a:srgbClr val="005EB8"/>
                </a:solidFill>
              </a:rPr>
              <a:t> </a:t>
            </a:r>
            <a:r>
              <a:rPr lang="en-US" sz="5600" b="1" dirty="0" err="1">
                <a:solidFill>
                  <a:srgbClr val="005EB8"/>
                </a:solidFill>
              </a:rPr>
              <a:t>participacion</a:t>
            </a:r>
            <a:endParaRPr lang="en-US" sz="4200" b="1" dirty="0">
              <a:solidFill>
                <a:srgbClr val="005EB8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726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Lakos PPT Template - 16-9.potx" id="{75993064-DE81-40D5-B2E6-71F4605E8C7F}" vid="{B3AA6882-E587-452B-B4E8-DD06CE394F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82A59C9320C74E8D8C4CE35A187010" ma:contentTypeVersion="0" ma:contentTypeDescription="Create a new document." ma:contentTypeScope="" ma:versionID="84d4d7e2e761ff0da211d3af4958cdf3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D1A7F58-B0F2-463E-A99F-862C938D65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9D13A3-A265-486C-906B-E80E32EF21F2}">
  <ds:schemaRefs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5B93CC2-23B5-4FFC-A6E6-202C12902A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340</Words>
  <Application>Microsoft Office PowerPoint</Application>
  <PresentationFormat>Widescreen</PresentationFormat>
  <Paragraphs>56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Garamond</vt:lpstr>
      <vt:lpstr>Wingdings</vt:lpstr>
      <vt:lpstr>Office Theme</vt:lpstr>
      <vt:lpstr>PowerPoint Presentation</vt:lpstr>
      <vt:lpstr> Soluciones para reducir solidos problematicos</vt:lpstr>
      <vt:lpstr>1. Solidos que ensucian y saturan Intercambiadores de Calor</vt:lpstr>
      <vt:lpstr>1. Solidos que ensucian y saturan Intercambiadores de Calor</vt:lpstr>
      <vt:lpstr>1. Solidos que ensucian y saturan Intercambiadores de Calor</vt:lpstr>
      <vt:lpstr>2. Solidos que ensucian Torres de Enfriamiento</vt:lpstr>
      <vt:lpstr>2. Solidos que ensucian Torres de Enfriamiento</vt:lpstr>
      <vt:lpstr>2. Solidos que ensucian Torres de Enfriamiento</vt:lpstr>
      <vt:lpstr>3. Solidos que tapan boquillas o provocan desgaste  </vt:lpstr>
      <vt:lpstr>3. Solidos que tapan boquillas o provocan desgaste  </vt:lpstr>
      <vt:lpstr>3. Solidos que tapan boquillas o provocan desgaste  </vt:lpstr>
      <vt:lpstr>3. Solidos que tapan boquillas o provocan desgaste  </vt:lpstr>
      <vt:lpstr>3. Solidos que tapan boquillas o provocan desgaste  </vt:lpstr>
      <vt:lpstr>4. Solidos que saturan sistemas  de filtracion ya instalados</vt:lpstr>
      <vt:lpstr>4. Solidos que saturan sistemas  de filtracion ya instalados</vt:lpstr>
      <vt:lpstr>4. Solidos que saturan sistemas  de filtracion ya instalados</vt:lpstr>
      <vt:lpstr>4. Solidos que saturan sistemas  de filtracion ya instalados</vt:lpstr>
      <vt:lpstr>4. Solidos que saturan sistemas  de filtracion ya instalados</vt:lpstr>
      <vt:lpstr>5.  Concentrar solidos para recuperacion de agua.</vt:lpstr>
      <vt:lpstr>5.  Concentrar solidos para recuperacion de agua.</vt:lpstr>
      <vt:lpstr>5.  Concentrar solidos para recuperacion de agua.</vt:lpstr>
      <vt:lpstr>5.  Concentrar solidos para recuperacion de agua.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LAKOS CORPORATION </dc:title>
  <dc:creator>Zachary Ormonde</dc:creator>
  <cp:lastModifiedBy>Zachary Ormonde</cp:lastModifiedBy>
  <cp:revision>22</cp:revision>
  <dcterms:created xsi:type="dcterms:W3CDTF">2020-06-09T16:36:57Z</dcterms:created>
  <dcterms:modified xsi:type="dcterms:W3CDTF">2020-06-09T18:44:02Z</dcterms:modified>
</cp:coreProperties>
</file>